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8" r:id="rId12"/>
    <p:sldId id="272" r:id="rId13"/>
    <p:sldId id="273" r:id="rId14"/>
    <p:sldId id="274" r:id="rId15"/>
    <p:sldId id="275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palpur High School\Desktop\nur alam\Krishi\New folder (2)\Flower\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41148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09" y="34636"/>
            <a:ext cx="9144000" cy="1752599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bn-BD" b="1" dirty="0" smtClean="0"/>
              <a:t/>
            </a:r>
            <a:br>
              <a:rPr lang="bn-BD" b="1" dirty="0" smtClean="0"/>
            </a:br>
            <a:r>
              <a:rPr lang="bn-BD" sz="6700" b="1" dirty="0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700" b="1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700" b="1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700" b="1" dirty="0">
                <a:latin typeface="NikoshBAN" pitchFamily="2" charset="0"/>
                <a:cs typeface="NikoshBAN" pitchFamily="2" charset="0"/>
              </a:rPr>
            </a:br>
            <a:endParaRPr lang="en-US" sz="6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5" y="1891145"/>
            <a:ext cx="9144000" cy="4953000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সামগ্রী ও ঔষধী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কি কাজে লাগে তা খাতায় লিখ 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51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0"/>
            <a:ext cx="3810000" cy="2667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743200" y="4191000"/>
            <a:ext cx="3657600" cy="2667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181600" y="31173"/>
            <a:ext cx="3962400" cy="241761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Up Arrow 5"/>
          <p:cNvSpPr/>
          <p:nvPr/>
        </p:nvSpPr>
        <p:spPr>
          <a:xfrm>
            <a:off x="6477000" y="2701636"/>
            <a:ext cx="1752600" cy="3352800"/>
          </a:xfrm>
          <a:prstGeom prst="leftUpArrow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Up Arrow 6"/>
          <p:cNvSpPr/>
          <p:nvPr/>
        </p:nvSpPr>
        <p:spPr>
          <a:xfrm rot="5400000">
            <a:off x="139352" y="3814208"/>
            <a:ext cx="2904440" cy="1506744"/>
          </a:xfrm>
          <a:prstGeom prst="leftUpArrow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62014" y="1091184"/>
            <a:ext cx="978408" cy="737616"/>
          </a:xfrm>
          <a:prstGeom prst="rightArrow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167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44944" y="3962400"/>
            <a:ext cx="4132056" cy="2667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106391" y="0"/>
            <a:ext cx="2667000" cy="2667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Up Arrow 5"/>
          <p:cNvSpPr/>
          <p:nvPr/>
        </p:nvSpPr>
        <p:spPr>
          <a:xfrm>
            <a:off x="6477000" y="2701636"/>
            <a:ext cx="1752600" cy="3352800"/>
          </a:xfrm>
          <a:prstGeom prst="leftUpArrow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Up Arrow 6"/>
          <p:cNvSpPr/>
          <p:nvPr/>
        </p:nvSpPr>
        <p:spPr>
          <a:xfrm rot="5400000">
            <a:off x="-67510" y="3607346"/>
            <a:ext cx="3318164" cy="1506744"/>
          </a:xfrm>
          <a:prstGeom prst="leftUpArrow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76800" y="914400"/>
            <a:ext cx="1130808" cy="807097"/>
          </a:xfrm>
          <a:prstGeom prst="rightArrow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708" y="0"/>
            <a:ext cx="4772892" cy="2701636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2112818"/>
            <a:ext cx="800100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বীজ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6231082" y="2133600"/>
            <a:ext cx="713509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চারা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414154" y="6071754"/>
            <a:ext cx="800100" cy="2701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গাছ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10125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2425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9144000" cy="51816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নির্মাণ সামগ্রী ও ঔষধী বৃক্ষ কিভাবে বংশবিস্তার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 তা খাতায় লেখ?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2554902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2425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bn-BD" sz="9600" b="1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51054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l"/>
            <a:endPara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নির্মাণ সামগ্রী ও ঔষধী বৃক্ষ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 বলে ?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b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নির্মাণ সামগ্রী ও ঔষধী বৃক্ষ কি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 কাজে লাগে ?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b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নির্মাণ সামগ্রী ও ঔষধী বৃক্ষ কিভাবে বংশবিস্তার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699734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2345" y="0"/>
            <a:ext cx="9144000" cy="22098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44958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bn-BD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আসে পাশে কি কি নির্মাণ সামগ্রী ও ঔষধী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 তার একটি তালিকা তৈরি কর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914400" y="34636"/>
            <a:ext cx="7239000" cy="2057400"/>
          </a:xfrm>
          <a:prstGeom prst="up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911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opalpur High School\Desktop\nur alam\Krishi\New folder (2)\Flower\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41148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bn-BD" sz="6000" b="1" dirty="0" smtClean="0"/>
              <a:t>পরিচিতি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pPr algn="ctr"/>
            <a:r>
              <a:rPr lang="bn-BD" b="1" dirty="0" smtClean="0">
                <a:ln w="6350"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বদরুননাহার বেবী</a:t>
            </a:r>
          </a:p>
          <a:p>
            <a:pPr algn="ctr"/>
            <a:r>
              <a:rPr lang="bn-BD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(কম্পিউটার শিক্ষা)</a:t>
            </a:r>
          </a:p>
          <a:p>
            <a:pPr algn="ctr"/>
            <a:r>
              <a:rPr lang="bn-BD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</a:t>
            </a:r>
            <a:r>
              <a:rPr lang="en-US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খালী পাইলট উচ্চ বিদ্যালয়</a:t>
            </a:r>
            <a:endParaRPr lang="en-US" dirty="0" smtClean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en-US" dirty="0" err="1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mail:badrun.baby@yahoo.com</a:t>
            </a:r>
            <a:r>
              <a:rPr lang="bn-BD" dirty="0" smtClean="0">
                <a:ln w="285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n w="285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শ্রেণিঃ সপ্তম</a:t>
            </a:r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বিষয়ঃ কৃষিশিক্ষা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আধ্যায়ঃ ষষ্ঠ</a:t>
            </a:r>
          </a:p>
          <a:p>
            <a:pPr marL="0" indent="0"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সময়ঃ ৫০ মিনিট</a:t>
            </a:r>
          </a:p>
          <a:p>
            <a:pPr marL="0" indent="0">
              <a:buNone/>
            </a:pPr>
            <a:r>
              <a:rPr lang="bn-BD" sz="3200" b="1" smtClean="0">
                <a:latin typeface="NikoshBAN" pitchFamily="2" charset="0"/>
                <a:cs typeface="NikoshBAN" pitchFamily="2" charset="0"/>
              </a:rPr>
              <a:t> </a:t>
            </a:r>
            <a:endParaRPr lang="as-IN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24000"/>
            <a:ext cx="4475163" cy="796925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bn-BD" sz="3200" dirty="0" smtClean="0"/>
              <a:t>শিক্ষক পরিচিতি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45025" y="1524000"/>
            <a:ext cx="4498975" cy="796925"/>
          </a:xfr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ক্লাশ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073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-20777" y="3382029"/>
            <a:ext cx="4267200" cy="3386579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2514600" y="5867400"/>
            <a:ext cx="1574229" cy="725424"/>
          </a:xfrm>
          <a:prstGeom prst="flowChartDecis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4267200" cy="3124199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2521527" y="2133600"/>
            <a:ext cx="1724896" cy="789230"/>
          </a:xfrm>
          <a:prstGeom prst="flowChartDecis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বাঁশ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71109" y="-1"/>
            <a:ext cx="4745179" cy="3124199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7162800" y="2133600"/>
            <a:ext cx="1953488" cy="990600"/>
          </a:xfrm>
          <a:prstGeom prst="flowChartDecis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শতমুল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71112" y="3302367"/>
            <a:ext cx="4745179" cy="3290457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7693894" y="5867400"/>
            <a:ext cx="1422395" cy="838200"/>
          </a:xfrm>
          <a:prstGeom prst="flowChartDecis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184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16" grpId="0" animBg="1"/>
      <p:bldP spid="6" grpId="0" animBg="1"/>
      <p:bldP spid="18" grpId="0" animBg="1"/>
      <p:bldP spid="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09"/>
            <a:ext cx="9144000" cy="1470025"/>
          </a:xfrm>
          <a:solidFill>
            <a:schemeClr val="accent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34000"/>
          </a:xfr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bn-BD" dirty="0" smtClean="0"/>
          </a:p>
          <a:p>
            <a:endParaRPr lang="bn-BD" dirty="0"/>
          </a:p>
          <a:p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নির্মাণ সামগ্রী ও ঔষধী বৃক্ষের পরিচিতি ।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825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9144000" cy="54864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নির্মাণ সামগ্রী ও ঔষধী বৃক্ষ কি তা বলতে পারবে ।</a:t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নির্মাণ সামগ্রী 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ঔষধী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বৃক্ষের কাজ ব্যাখ্যা করতে                   পারবে ।</a:t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b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নির্মাণ সামগ্রী 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ঔষধী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বৃক্ষ কিভাবে বংশবিস্তার করে     তা বর্ননা 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219199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371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8100" y="76200"/>
            <a:ext cx="4724400" cy="32766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flipH="1">
            <a:off x="4932218" y="76200"/>
            <a:ext cx="4191000" cy="32766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3581400"/>
            <a:ext cx="4648200" cy="32004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7398322" y="2563570"/>
            <a:ext cx="1724896" cy="789230"/>
          </a:xfrm>
          <a:prstGeom prst="flowChartDecision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বাঁশ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2916377" y="2447004"/>
            <a:ext cx="1724896" cy="789230"/>
          </a:xfrm>
          <a:prstGeom prst="flowChartDecision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বাঁশ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1752600" y="5513630"/>
            <a:ext cx="2888672" cy="1212752"/>
          </a:xfrm>
          <a:prstGeom prst="flowChartDecision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আমলকী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66855" y="3594776"/>
            <a:ext cx="4191000" cy="3200400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6380018" y="5576096"/>
            <a:ext cx="2743200" cy="1191730"/>
          </a:xfrm>
          <a:prstGeom prst="flowChartDecision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হিতকুমারে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310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3400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bn-BD" sz="2400" b="1" dirty="0" smtClean="0">
              <a:solidFill>
                <a:srgbClr val="7030A0"/>
              </a:solidFill>
            </a:endParaRPr>
          </a:p>
          <a:p>
            <a:endParaRPr lang="bn-BD" sz="2400" b="1" dirty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◊</a:t>
            </a:r>
            <a:r>
              <a:rPr lang="bn-BD" sz="2400" b="1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নির্মাণ সামগ্রী ও ঔষধী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বৃক্ষের নাম লিখ 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837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esher\Desktop\photo\Ag\Ag1\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6591"/>
            <a:ext cx="4953000" cy="35052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esher\Desktop\photo\Ag\Ag1\agh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32909"/>
            <a:ext cx="4953000" cy="3124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hesher\Desktop\photo\Ag\Ag1\ah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909" y="90053"/>
            <a:ext cx="4038600" cy="332855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hesher\Desktop\photo\Ag\Ag1\a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32909"/>
            <a:ext cx="4010891" cy="3238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007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Shesher\Desktop\photo\Ag\Ag1\yh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15" y="2355272"/>
            <a:ext cx="9144000" cy="447501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-1" y="0"/>
            <a:ext cx="4550785" cy="2355272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724400" y="0"/>
            <a:ext cx="4419600" cy="2355272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196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141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পরিচিতি</vt:lpstr>
      <vt:lpstr>Slide 3</vt:lpstr>
      <vt:lpstr>পাঠ শিরোনাম</vt:lpstr>
      <vt:lpstr>◊ নির্মাণ সামগ্রী ও ঔষধী বৃক্ষ কি তা বলতে পারবে ।      ◊ নির্মাণ সামগ্রী ও ঔষধী বৃক্ষের কাজ ব্যাখ্যা করতে                   পারবে ।       ◊ নির্মাণ সামগ্রী ও ঔষধী বৃক্ষ কিভাবে বংশবিস্তার করে     তা বর্ননা করতে পারবে ।</vt:lpstr>
      <vt:lpstr>Slide 6</vt:lpstr>
      <vt:lpstr>একক কাজ</vt:lpstr>
      <vt:lpstr>Slide 8</vt:lpstr>
      <vt:lpstr>Slide 9</vt:lpstr>
      <vt:lpstr> জোড়ায় কাজ </vt:lpstr>
      <vt:lpstr>Slide 11</vt:lpstr>
      <vt:lpstr>Slide 12</vt:lpstr>
      <vt:lpstr>দলীয় কাজ</vt:lpstr>
      <vt:lpstr>মুল্যায়ন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Shesher</dc:creator>
  <cp:lastModifiedBy>Windows User</cp:lastModifiedBy>
  <cp:revision>85</cp:revision>
  <dcterms:created xsi:type="dcterms:W3CDTF">2006-08-16T00:00:00Z</dcterms:created>
  <dcterms:modified xsi:type="dcterms:W3CDTF">2017-09-30T10:22:06Z</dcterms:modified>
</cp:coreProperties>
</file>